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118739-37B2-43B0-E49D-DC1F6872A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203"/>
            <a:ext cx="12191999" cy="27748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Razem dla dzieci: Współpraca rodziców ze szkołą.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2C6B31-91BD-F9FC-8BFF-EF6DEA68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975"/>
            <a:ext cx="12191999" cy="48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018F20-C975-046E-F272-A1B22B0F1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89" y="0"/>
            <a:ext cx="11178012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DOBRE PRAKTYKI W BUDOWANIU RELACJI</a:t>
            </a:r>
          </a:p>
          <a:p>
            <a:pPr marL="0" indent="0">
              <a:buNone/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Otwarta i regularna komunikacja: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Informowanie o postępach i trudnościach dziecka.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Proaktywne podejście do problemów.</a:t>
            </a:r>
          </a:p>
          <a:p>
            <a:pPr marL="0" indent="0">
              <a:buNone/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Wzajemny szacunek: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Unikanie oceniania i krytykowania.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Szukanie wspólnych rozwiązań.</a:t>
            </a:r>
          </a:p>
          <a:p>
            <a:pPr marL="0" indent="0">
              <a:buNone/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Tworzenie atmosfery wsparcia: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Działania skoncentrowane na potrzebach dziecka.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596184A-820F-CA17-ECEE-B904EB04D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295" y="2598345"/>
            <a:ext cx="3844705" cy="31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5FAFDD-EE29-33EB-C96D-F2D5DACE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" y="-271604"/>
            <a:ext cx="4906978" cy="6274052"/>
          </a:xfrm>
        </p:spPr>
        <p:txBody>
          <a:bodyPr>
            <a:noAutofit/>
          </a:bodyPr>
          <a:lstStyle/>
          <a:p>
            <a:pPr algn="ctr"/>
            <a:endParaRPr lang="pl-P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Sukces edukacyjny dziecka to efekt wspólnego zaangażowania rodziców i szkoły.</a:t>
            </a:r>
          </a:p>
          <a:p>
            <a:pPr algn="ctr"/>
            <a:endParaRPr lang="pl-P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"Wspólnymi siłami możemy więcej!"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6FE72D1-0AF4-4F52-83A6-AC237EB5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7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9214CF-3CBC-A727-0E52-F5AD6A76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03" y="0"/>
            <a:ext cx="10616697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WSPÓŁPRACA JEST WAŻNA?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1.Lepsze wyniki edukacyjne:</a:t>
            </a:r>
          </a:p>
          <a:p>
            <a:pPr>
              <a:buFontTx/>
              <a:buChar char="-"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wspierane w domu osiągają lepsze wyniki w nauce.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Rozwój emocjonalny:</a:t>
            </a:r>
          </a:p>
          <a:p>
            <a:pPr>
              <a:buFontTx/>
              <a:buChar char="-"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buduje stabilne środowisko dla dziecka.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Zaufanie i wzajemne wsparcie:</a:t>
            </a:r>
          </a:p>
          <a:p>
            <a:pPr>
              <a:buFontTx/>
              <a:buChar char="-"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Dobre relacje rodziców z nauczycielami wzmacniają wspólne działania.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Kształtowanie wartości:</a:t>
            </a:r>
          </a:p>
          <a:p>
            <a:pPr marL="0" indent="0">
              <a:buNone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Rodzina i szkoła jako dwie najważniejsze przestrzenie wychowawcze.</a:t>
            </a:r>
          </a:p>
        </p:txBody>
      </p:sp>
    </p:spTree>
    <p:extLst>
      <p:ext uri="{BB962C8B-B14F-4D97-AF65-F5344CB8AC3E}">
        <p14:creationId xmlns:p14="http://schemas.microsoft.com/office/powerpoint/2010/main" val="10983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9BCD37-F5FB-8295-6D92-B7C07B3F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463" y="0"/>
            <a:ext cx="5812325" cy="6858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WSPÓŁPRACY</a:t>
            </a:r>
          </a:p>
          <a:p>
            <a:pPr marL="0" indent="0">
              <a:buNone/>
            </a:pPr>
            <a:r>
              <a:rPr lang="pl-PL" sz="2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Spotkania indywidualne z nauczycielami:</a:t>
            </a:r>
          </a:p>
          <a:p>
            <a:pPr marL="0" indent="0">
              <a:buNone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Regularne rozmowy o postępach dziecka.</a:t>
            </a:r>
          </a:p>
          <a:p>
            <a:pPr marL="0" indent="0">
              <a:buNone/>
            </a:pPr>
            <a:r>
              <a:rPr lang="pl-PL" sz="2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Zebrania klasowe:</a:t>
            </a:r>
          </a:p>
          <a:p>
            <a:pPr marL="0" indent="0">
              <a:buNone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Omawianie ważnych tematów, planowanie wydarzeń.</a:t>
            </a:r>
          </a:p>
          <a:p>
            <a:pPr marL="0" indent="0">
              <a:buNone/>
            </a:pPr>
            <a:r>
              <a:rPr lang="pl-PL" sz="2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Elektroniczne narzędzia komunikacji:</a:t>
            </a:r>
          </a:p>
          <a:p>
            <a:pPr marL="0" indent="0">
              <a:buNone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E-dziennik, grupy na platformach społecznościowych.</a:t>
            </a:r>
          </a:p>
          <a:p>
            <a:pPr marL="0" indent="0">
              <a:buNone/>
            </a:pPr>
            <a:r>
              <a:rPr lang="pl-PL" sz="2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Zaangażowanie w życie szkoły:</a:t>
            </a:r>
          </a:p>
          <a:p>
            <a:pPr marL="0" indent="0">
              <a:buNone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Udział w zebraniach i wydarzeniach szkolnych.</a:t>
            </a:r>
          </a:p>
          <a:p>
            <a:pPr marL="0" indent="0">
              <a:buNone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Współorganizacja imprez i projektów.</a:t>
            </a:r>
          </a:p>
          <a:p>
            <a:pPr marL="0" indent="0">
              <a:buNone/>
            </a:pPr>
            <a:r>
              <a:rPr lang="pl-PL" sz="2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Wspieranie dziecka w domu:</a:t>
            </a:r>
          </a:p>
          <a:p>
            <a:pPr marL="0" indent="0">
              <a:buNone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Pomoc w nauce i rozwijaniu pasji.</a:t>
            </a:r>
          </a:p>
          <a:p>
            <a:pPr marL="0" indent="0">
              <a:buNone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Rozmowy na temat szkoły i relacji z rówieśnikami.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777B34-3A72-E1F8-BB8E-485194C6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838" y="0"/>
            <a:ext cx="4839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0790CD-AFCC-725E-5E26-ADD63E46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5" y="0"/>
            <a:ext cx="58293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KORZYŚCI WSPÓŁPRACY DLA DZIECKA 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Poczucie bezpieczeństwa: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Widząc wsparcie rodziców i nauczycieli, dziecko czuje się pewniej.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Motywacja: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Docenienie przez obie strony zwiększa zaangażowanie.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Holistyczny rozwój: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Spójne podejście wychowawcze wspiera rozwój społeczny, emocjonalny i intelektualny.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Poczucie przynależności: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Aktywne działania rodziców budują więź ze szkołą.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06FD78-C384-F98F-A236-D639B8E2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7297AE-18A9-FAB1-FBA5-3E33E448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432" y="0"/>
            <a:ext cx="10933568" cy="6857999"/>
          </a:xfrm>
        </p:spPr>
        <p:txBody>
          <a:bodyPr>
            <a:normAutofit/>
          </a:bodyPr>
          <a:lstStyle/>
          <a:p>
            <a:pPr algn="ctr"/>
            <a:endParaRPr lang="pl-PL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Razem możemy osiągnąć więcej dla dobra dzieci.</a:t>
            </a:r>
          </a:p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to inwestycja w przyszłość.</a:t>
            </a:r>
          </a:p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Każdy wkład się liczy – małe kroki mają wielkie znaczenie.</a:t>
            </a:r>
          </a:p>
        </p:txBody>
      </p:sp>
    </p:spTree>
    <p:extLst>
      <p:ext uri="{BB962C8B-B14F-4D97-AF65-F5344CB8AC3E}">
        <p14:creationId xmlns:p14="http://schemas.microsoft.com/office/powerpoint/2010/main" val="344619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67319F-DB37-C07D-BD3C-F8CF2474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179" y="0"/>
            <a:ext cx="4816445" cy="6858000"/>
          </a:xfrm>
        </p:spPr>
        <p:txBody>
          <a:bodyPr>
            <a:noAutofit/>
          </a:bodyPr>
          <a:lstStyle/>
          <a:p>
            <a:pPr algn="ctr"/>
            <a:r>
              <a:rPr lang="pl-PL" sz="2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RODZICE MOGĄ WSPIERAĆ SZKOŁĘ? </a:t>
            </a:r>
          </a:p>
          <a:p>
            <a:pPr marL="0" indent="0">
              <a:buNone/>
            </a:pPr>
            <a:r>
              <a:rPr lang="pl-PL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Aktywne uczestnictwo w życiu szkoły                     </a:t>
            </a:r>
            <a:r>
              <a:rPr lang="pl-PL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Rodzice mogą angażować się w działania szkoły, uczestnicząc w zebraniach, wydarzeniach i uroczystościach. Obecność na wywiadówkach i apelach pokazuje dzieciom, że ich edukacja jest dla rodziców ważna.</a:t>
            </a:r>
          </a:p>
          <a:p>
            <a:pPr marL="0" indent="0">
              <a:buNone/>
            </a:pPr>
            <a:r>
              <a:rPr lang="pl-PL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Wolontariat Szkoły                                                         </a:t>
            </a:r>
            <a:r>
              <a:rPr lang="pl-PL" sz="17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</a:t>
            </a:r>
            <a:r>
              <a:rPr lang="pl-PL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często organizują wydarzenia, wycieczki czy projekty, które wymagają wsparcia dodatkowych osób. Rodzice mogą zgłaszać się jako wolontariusze, np. pomagać w organizacji festynów, warsztatów czy opiekować się uczniami podczas wycieczek.                                                                             </a:t>
            </a:r>
          </a:p>
          <a:p>
            <a:pPr marL="0" indent="0">
              <a:buNone/>
            </a:pPr>
            <a:r>
              <a:rPr lang="pl-PL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Wspieranie nauki dziecka                                  </a:t>
            </a:r>
            <a:r>
              <a:rPr lang="pl-PL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Angażowanie się w naukę dziecka jest bezpośrednim wsparciem zarówno dla niego, jak i dla szkoły. Rodzice mogą pomagać w odrabianiu lekcji, rozwijać zainteresowania dziecka, a także motywować do nauki i systematyczności.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92EC77-7FB6-9DA6-9B07-3DF256E3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24" y="0"/>
            <a:ext cx="5917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883302-265A-D31F-1B1A-50D41468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785" y="1"/>
            <a:ext cx="1042959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Kontakt z nauczycielami</a:t>
            </a:r>
          </a:p>
          <a:p>
            <a:pPr marL="0" indent="0">
              <a:buNone/>
            </a:pP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Otwartość na rozmowy z nauczycielami pozwala lepiej zrozumieć potrzeby dziecka i szkoły. Regularny kontakt pomaga rozwiązywać problemy i wspólnie ustalać strategie wsparcia</a:t>
            </a:r>
          </a:p>
          <a:p>
            <a:pPr marL="0" indent="0">
              <a:buNone/>
            </a:pPr>
            <a:r>
              <a:rPr lang="pl-PL" sz="2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Współpraca z radą rodziców</a:t>
            </a:r>
          </a:p>
          <a:p>
            <a:pPr marL="0" indent="0">
              <a:buNone/>
            </a:pP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rodziców to świetna platforma do współpracy. Rodzice mogą w niej aktywnie działać, dzielić się pomysłami na poprawę funkcjonowania szkoły oraz pomagać w podejmowaniu decyzji dotyczących organizacji życia szkolnego.</a:t>
            </a:r>
          </a:p>
          <a:p>
            <a:pPr marL="0" indent="0">
              <a:buNone/>
            </a:pPr>
            <a:r>
              <a:rPr lang="pl-PL" sz="2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Wspieranie finansowe lub rzeczowe</a:t>
            </a:r>
          </a:p>
          <a:p>
            <a:pPr marL="0" indent="0">
              <a:buNone/>
            </a:pP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Jeśli szkoła ma konkretne potrzeby, rodzice mogą wspierać ją finansowo lub przekazując potrzebne materiały. Może to być zakup książek do biblioteki, sprzętu sportowego czy pomocy dydaktycznych.</a:t>
            </a:r>
          </a:p>
        </p:txBody>
      </p:sp>
    </p:spTree>
    <p:extLst>
      <p:ext uri="{BB962C8B-B14F-4D97-AF65-F5344CB8AC3E}">
        <p14:creationId xmlns:p14="http://schemas.microsoft.com/office/powerpoint/2010/main" val="76577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C29760-F62E-CD33-5474-5175209B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677" y="0"/>
            <a:ext cx="10553323" cy="693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Budowanie pozytywnego wizerunku szkoły</a:t>
            </a:r>
          </a:p>
          <a:p>
            <a:pPr marL="0" indent="0">
              <a:buNone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Rodzice, którzy angażują się w życie szkoły i wyrażają swoje wsparcie wobec jej działań, przyczyniają się do budowania jej dobrego wizerunku w społeczności lokalnej.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Edukacja na temat wartości i norm</a:t>
            </a:r>
          </a:p>
          <a:p>
            <a:pPr marL="0" indent="0">
              <a:buNone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 i dom powinny wspólnie promować podobne wartości, takie jak szacunek, odpowiedzialność i uczciwość. Rodzice mogą wzmacniać przekazywane w szkole zasady, tworząc spójne środowisko wychowawcze.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Monitorowanie postępów dziecka </a:t>
            </a:r>
          </a:p>
          <a:p>
            <a:pPr marL="0" indent="0">
              <a:buNone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Regularne sprawdzanie, jak dziecko radzi sobie w nauce i jak wygląda jego zachowanie w szkole, pomaga w szybkim reagowaniu na potencjalne trudności.</a:t>
            </a:r>
          </a:p>
        </p:txBody>
      </p:sp>
    </p:spTree>
    <p:extLst>
      <p:ext uri="{BB962C8B-B14F-4D97-AF65-F5344CB8AC3E}">
        <p14:creationId xmlns:p14="http://schemas.microsoft.com/office/powerpoint/2010/main" val="1576421071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654</Words>
  <Application>Microsoft Office PowerPoint</Application>
  <PresentationFormat>Panoramiczny</PresentationFormat>
  <Paragraphs>66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Smuga</vt:lpstr>
      <vt:lpstr>Razem dla dzieci: Współpraca rodziców ze szkołą.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l.niedziela</dc:creator>
  <cp:lastModifiedBy>l.niedziela</cp:lastModifiedBy>
  <cp:revision>10</cp:revision>
  <dcterms:created xsi:type="dcterms:W3CDTF">2024-12-03T11:19:58Z</dcterms:created>
  <dcterms:modified xsi:type="dcterms:W3CDTF">2024-12-06T09:54:56Z</dcterms:modified>
</cp:coreProperties>
</file>